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418" r:id="rId2"/>
    <p:sldId id="256" r:id="rId3"/>
    <p:sldId id="271" r:id="rId4"/>
    <p:sldId id="272" r:id="rId5"/>
    <p:sldId id="273" r:id="rId6"/>
    <p:sldId id="420" r:id="rId7"/>
    <p:sldId id="421" r:id="rId8"/>
    <p:sldId id="429" r:id="rId9"/>
    <p:sldId id="430" r:id="rId10"/>
    <p:sldId id="431" r:id="rId11"/>
    <p:sldId id="428" r:id="rId12"/>
    <p:sldId id="432" r:id="rId13"/>
    <p:sldId id="435" r:id="rId14"/>
    <p:sldId id="439" r:id="rId15"/>
    <p:sldId id="440" r:id="rId16"/>
    <p:sldId id="445" r:id="rId17"/>
    <p:sldId id="441" r:id="rId18"/>
    <p:sldId id="443" r:id="rId19"/>
    <p:sldId id="444" r:id="rId20"/>
    <p:sldId id="447" r:id="rId21"/>
    <p:sldId id="449" r:id="rId22"/>
    <p:sldId id="422" r:id="rId23"/>
    <p:sldId id="426" r:id="rId24"/>
    <p:sldId id="427" r:id="rId25"/>
    <p:sldId id="436" r:id="rId26"/>
    <p:sldId id="491" r:id="rId27"/>
    <p:sldId id="492" r:id="rId28"/>
    <p:sldId id="493" r:id="rId29"/>
    <p:sldId id="496" r:id="rId30"/>
    <p:sldId id="494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63"/>
  </p:normalViewPr>
  <p:slideViewPr>
    <p:cSldViewPr snapToGrid="0" snapToObjects="1">
      <p:cViewPr varScale="1">
        <p:scale>
          <a:sx n="90" d="100"/>
          <a:sy n="90" d="100"/>
        </p:scale>
        <p:origin x="23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68C0E-B393-D04F-9B15-868E23A3D275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33ACB-0ACF-2940-9308-9125AA037B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791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C2064-9659-D445-AC27-11001A7E6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BF4B7-154C-534F-B5A5-A66940176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AC24A-4BD6-A843-B752-ED8F6D7C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449C4-BD17-924A-BB68-19CCA142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DBB7E-2C34-A847-B396-CE2D5DEA6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642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CA4A-ADFB-4C4E-994B-CA9A8BE1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AC2E7-9905-0547-8E8E-361E18518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6C40A-3307-5344-B5BA-89927C5A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6AEC4-DD26-6F4E-BC64-B69DF7976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62C88-E230-104D-9B48-EFC7ACBA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86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3343-5AC6-004B-AC79-619400D6C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C76CD-FB0C-2F49-BD7B-CD021A04E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81D37-58DB-FF4D-9C1F-307647B4E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5F2B4-12F8-CA45-B4FD-ED49D6A8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4A997-E903-144F-8E65-14E796C6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64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BB12-AA27-9148-B0E6-1E90B251F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C0F3F-A581-4443-B60F-7C24B7A05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0EC5A-1D3B-DE4E-997E-098C578A4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F6A45-2038-FA46-8AEB-C453D2E8C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112FA-C24C-C243-899E-7ABBE8BA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C26EE-9DCC-FA45-AA1C-ABAAAFBC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30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62790-35B7-074D-B5FB-261A4F495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363CB-0BEA-5943-B214-7F316DC51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9F788-B666-E949-8E42-D7B05405E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1F88D-A181-3748-A069-03EB240E5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EE8B3-AEF9-D34B-938D-0C599FEFD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C96688-CEFD-4946-8170-0BA5F51D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2DEB12-96BF-7E4E-86ED-568B2EA8F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3635A-2B7B-1B41-92F9-7AA364EE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1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4A78-10DD-3249-B25C-33BA2C3B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BF69E6-5A73-D645-873F-BCFC8698B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BAED1-8219-8546-8C8E-919C08D2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7995F-61CD-134D-9536-225DE0504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98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56C698-3A5A-C843-9558-CF73F0110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F2BE5A-FCB0-9C47-B43D-48B3325E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A9975-C1EF-DA46-8044-9B1ED293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92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80B5-E777-974D-A329-93F1508F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9E6A1-6EA9-9B4D-A48E-878C11796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6099D-FACE-6F43-A78F-B946EFE77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E998-CE75-2041-AFC6-8F0E3B12E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56501-7D09-8146-9523-07A5F460F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891B6-19BD-4D4F-B703-549D4A60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523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D129F-C987-6A4F-B423-FD81C8F3C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B6CB48-1EDE-0B45-94E2-4A42E6E098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F4FC0-FF3E-044B-8B7E-7FEF75F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A79B6-4F8E-AB4B-9316-0141CDB03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266CB-7DB2-EF4C-9AF9-E961F82D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7D1AC-7C73-0840-9FB3-ABBB90F71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C888-C29E-724F-B047-D6FB34ABA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F93D8B-FD54-F94D-A8C3-4727FA8B9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8EE7B-AE20-C348-8F69-68A9AACD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5A00D-E74E-E841-ADFB-1CA279F7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AFABD-578D-E944-9389-95C92436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99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D0E43D-05F0-D84B-A796-A4A327A69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51FD1-7B93-974E-92C3-5B26A58E5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78630-DC07-7A42-B159-39ED8095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A99D3-188F-AF4B-B0C7-ADAF01F15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4F596-A713-524B-9242-1842E4DF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071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EF6BB5-6185-B240-BB63-7A8D32E6A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104B6-B7AA-AD40-856B-451224484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BAA1D-037B-F84D-B644-CD88F4A55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70C04-E871-7444-9764-46C18A93758D}" type="datetimeFigureOut">
              <a:rPr lang="it-IT" smtClean="0"/>
              <a:t>12/06/20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873B-A52B-044C-BD39-782A8DC25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84DC3-57A8-7842-BEE2-99D201329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B2C7D-4EF6-D141-9356-E392E041E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657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lionsclubs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dit@lions108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yLci@lionsclubs.org" TargetMode="External"/><Relationship Id="rId4" Type="http://schemas.openxmlformats.org/officeDocument/2006/relationships/hyperlink" Target="mailto:MyLion@lionsclubs.or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78159D-EDA9-D44A-A9B1-201651C70E70}"/>
              </a:ext>
            </a:extLst>
          </p:cNvPr>
          <p:cNvSpPr/>
          <p:nvPr/>
        </p:nvSpPr>
        <p:spPr>
          <a:xfrm>
            <a:off x="1876240" y="2160275"/>
            <a:ext cx="854808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Come </a:t>
            </a:r>
            <a:r>
              <a:rPr lang="en-US" sz="60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Registrarsi</a:t>
            </a:r>
            <a:r>
              <a:rPr lang="en-US" sz="60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</a:t>
            </a:r>
            <a:r>
              <a:rPr lang="en-US" sz="60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utilizzare</a:t>
            </a:r>
            <a:r>
              <a:rPr lang="en-US" sz="60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6000" b="1" i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MyLci</a:t>
            </a:r>
            <a:r>
              <a:rPr lang="en-US" sz="6000" b="1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</a:t>
            </a:r>
            <a:r>
              <a:rPr lang="en-US" sz="6000" b="1" i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MyLion</a:t>
            </a:r>
            <a:endParaRPr lang="en-US" sz="60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C0BE3A2-A5E5-5E44-AD57-C21E90E24E80}"/>
              </a:ext>
            </a:extLst>
          </p:cNvPr>
          <p:cNvSpPr/>
          <p:nvPr/>
        </p:nvSpPr>
        <p:spPr>
          <a:xfrm>
            <a:off x="6096000" y="5472671"/>
            <a:ext cx="55010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Michele </a:t>
            </a:r>
            <a:r>
              <a:rPr lang="en-US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Salvemini</a:t>
            </a:r>
            <a:endParaRPr lang="en-US" sz="2400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Responsabile</a:t>
            </a:r>
            <a:r>
              <a:rPr lang="en-US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Marketing e </a:t>
            </a:r>
            <a:r>
              <a:rPr lang="en-US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Comunicazione</a:t>
            </a:r>
            <a:r>
              <a:rPr lang="en-US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Informatica</a:t>
            </a:r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BE7D62-CDB0-544F-ADE3-7D60D2D20320}"/>
              </a:ext>
            </a:extLst>
          </p:cNvPr>
          <p:cNvSpPr/>
          <p:nvPr/>
        </p:nvSpPr>
        <p:spPr>
          <a:xfrm>
            <a:off x="594942" y="5855148"/>
            <a:ext cx="2562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Roma, 14 </a:t>
            </a:r>
            <a:r>
              <a:rPr lang="en-US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Giugno</a:t>
            </a:r>
            <a:r>
              <a:rPr lang="en-US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2670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78159D-EDA9-D44A-A9B1-201651C70E70}"/>
              </a:ext>
            </a:extLst>
          </p:cNvPr>
          <p:cNvSpPr/>
          <p:nvPr/>
        </p:nvSpPr>
        <p:spPr>
          <a:xfrm>
            <a:off x="3497001" y="873765"/>
            <a:ext cx="4520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C’era</a:t>
            </a:r>
            <a:r>
              <a:rPr lang="en-US" sz="5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una </a:t>
            </a:r>
            <a:r>
              <a:rPr lang="en-US" sz="5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volta</a:t>
            </a:r>
            <a:endParaRPr lang="en-US" sz="40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CD37714-4BAF-0D42-9860-CC39F0C13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988" y="1797095"/>
            <a:ext cx="7010916" cy="5060905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42C512A-6B3A-CC46-84C9-B04C5BD2AA06}"/>
              </a:ext>
            </a:extLst>
          </p:cNvPr>
          <p:cNvSpPr/>
          <p:nvPr/>
        </p:nvSpPr>
        <p:spPr>
          <a:xfrm>
            <a:off x="1087075" y="4710734"/>
            <a:ext cx="90311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 Data Base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Italiano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 cui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facevano</a:t>
            </a:r>
            <a:endParaRPr lang="en-US" sz="4400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Rapportini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gestiva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club</a:t>
            </a:r>
          </a:p>
        </p:txBody>
      </p:sp>
    </p:spTree>
    <p:extLst>
      <p:ext uri="{BB962C8B-B14F-4D97-AF65-F5344CB8AC3E}">
        <p14:creationId xmlns:p14="http://schemas.microsoft.com/office/powerpoint/2010/main" val="73781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42C512A-6B3A-CC46-84C9-B04C5BD2AA06}"/>
              </a:ext>
            </a:extLst>
          </p:cNvPr>
          <p:cNvSpPr/>
          <p:nvPr/>
        </p:nvSpPr>
        <p:spPr>
          <a:xfrm>
            <a:off x="1488569" y="2028616"/>
            <a:ext cx="853753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Rapportino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data base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italiano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dal 1 </a:t>
            </a:r>
            <a:r>
              <a:rPr lang="en-US" sz="4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Luglio</a:t>
            </a:r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2019</a:t>
            </a:r>
          </a:p>
          <a:p>
            <a:pPr algn="ctr"/>
            <a:endParaRPr lang="en-US" sz="44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4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NON ESISTE PIU’</a:t>
            </a:r>
            <a:endParaRPr lang="en-US" sz="44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424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78159D-EDA9-D44A-A9B1-201651C70E70}"/>
              </a:ext>
            </a:extLst>
          </p:cNvPr>
          <p:cNvSpPr/>
          <p:nvPr/>
        </p:nvSpPr>
        <p:spPr>
          <a:xfrm>
            <a:off x="2081213" y="2274838"/>
            <a:ext cx="802957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Ora </a:t>
            </a:r>
            <a:r>
              <a:rPr lang="en-US" sz="7200" b="1" i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abbiamo</a:t>
            </a:r>
            <a:r>
              <a:rPr lang="en-US" sz="7200" b="1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72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MyLCI e </a:t>
            </a:r>
            <a:r>
              <a:rPr lang="en-US" sz="72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MyLion</a:t>
            </a:r>
            <a:endParaRPr lang="en-US" sz="72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8460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78159D-EDA9-D44A-A9B1-201651C70E70}"/>
              </a:ext>
            </a:extLst>
          </p:cNvPr>
          <p:cNvSpPr/>
          <p:nvPr/>
        </p:nvSpPr>
        <p:spPr>
          <a:xfrm>
            <a:off x="1736890" y="2028616"/>
            <a:ext cx="8718219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Cosa </a:t>
            </a:r>
            <a:r>
              <a:rPr lang="en-US" sz="88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sono</a:t>
            </a:r>
            <a:r>
              <a:rPr lang="en-US" sz="88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 come </a:t>
            </a:r>
          </a:p>
          <a:p>
            <a:pPr algn="ctr"/>
            <a:r>
              <a:rPr lang="en-US" sz="88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</a:t>
            </a:r>
            <a:r>
              <a:rPr lang="en-US" sz="88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88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utilizzano</a:t>
            </a:r>
            <a:r>
              <a:rPr lang="en-US" sz="88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88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009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87" name="Immagine 86" descr="Immagine che contiene persona, screenshot, computer, tenendo&#10;&#10;Descrizione generata automaticamente">
            <a:extLst>
              <a:ext uri="{FF2B5EF4-FFF2-40B4-BE49-F238E27FC236}">
                <a16:creationId xmlns:a16="http://schemas.microsoft.com/office/drawing/2014/main" id="{0D6A604B-2AE1-0D46-B85E-00AA53D12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299" y="786871"/>
            <a:ext cx="8153401" cy="5095875"/>
          </a:xfrm>
          <a:prstGeom prst="rect">
            <a:avLst/>
          </a:prstGeom>
        </p:spPr>
      </p:pic>
      <p:sp>
        <p:nvSpPr>
          <p:cNvPr id="88" name="Rettangolo 87">
            <a:extLst>
              <a:ext uri="{FF2B5EF4-FFF2-40B4-BE49-F238E27FC236}">
                <a16:creationId xmlns:a16="http://schemas.microsoft.com/office/drawing/2014/main" id="{FF8402F2-4E3F-624E-A8F8-F1214B1B8E71}"/>
              </a:ext>
            </a:extLst>
          </p:cNvPr>
          <p:cNvSpPr/>
          <p:nvPr/>
        </p:nvSpPr>
        <p:spPr>
          <a:xfrm>
            <a:off x="0" y="5985543"/>
            <a:ext cx="12191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Andare su </a:t>
            </a:r>
            <a:r>
              <a:rPr lang="it-I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4"/>
              </a:rPr>
              <a:t>www.lionsclubs.org</a:t>
            </a:r>
            <a:r>
              <a:rPr lang="it-I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o </a:t>
            </a:r>
            <a:r>
              <a:rPr lang="it-IT" sz="4000" b="0" u="sng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myapps.lionsclubs.org</a:t>
            </a:r>
            <a:endParaRPr lang="it-IT" sz="4000" b="0" u="sng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87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4" name="Immagine 3" descr="Schermata di accesso ai servizi per i soci">
            <a:extLst>
              <a:ext uri="{FF2B5EF4-FFF2-40B4-BE49-F238E27FC236}">
                <a16:creationId xmlns:a16="http://schemas.microsoft.com/office/drawing/2014/main" id="{FCAADEAE-130A-674E-9D93-BF20C78ED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78" y="735806"/>
            <a:ext cx="9795511" cy="612219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C7E32C02-6B4D-FD4F-ADC6-AD5292155F7D}"/>
              </a:ext>
            </a:extLst>
          </p:cNvPr>
          <p:cNvSpPr/>
          <p:nvPr/>
        </p:nvSpPr>
        <p:spPr>
          <a:xfrm>
            <a:off x="572531" y="6071129"/>
            <a:ext cx="109574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Schermata accesso servizi per i soci</a:t>
            </a:r>
          </a:p>
        </p:txBody>
      </p:sp>
    </p:spTree>
    <p:extLst>
      <p:ext uri="{BB962C8B-B14F-4D97-AF65-F5344CB8AC3E}">
        <p14:creationId xmlns:p14="http://schemas.microsoft.com/office/powerpoint/2010/main" val="1430982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Segnaposto contenuto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8B342094-ADD6-C147-B59F-F297BBFB7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255" y="913496"/>
            <a:ext cx="8593489" cy="594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0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A27EB854-603B-AE4C-8528-E671544C8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460" y="891623"/>
            <a:ext cx="8611079" cy="59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02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7EEAC58F-D7FA-2B45-875A-DBD65CFE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103" y="891080"/>
            <a:ext cx="8685793" cy="596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20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10" name="Immagine 9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3967439B-7BBD-894B-A82A-3C12F53F3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596" y="1094655"/>
            <a:ext cx="8254429" cy="576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69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D54C9B2E-8D17-9047-B2EB-A748D80AA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258" y="900113"/>
            <a:ext cx="8317484" cy="579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6157FA17-FA94-5E45-9963-28B950611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771" y="786871"/>
            <a:ext cx="8610269" cy="598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07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4" name="Immagine 3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10102615-FFCA-1A46-8A95-D94F0B11D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178" y="786871"/>
            <a:ext cx="8745644" cy="607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94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4" name="Immagine 3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6C626DF8-C118-D74C-9C31-15B7DECCE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576" y="786871"/>
            <a:ext cx="8776847" cy="608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77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6" name="Segnaposto contenuto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BE275103-DD37-EE49-9202-D9260418A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78" y="792095"/>
            <a:ext cx="8712844" cy="60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72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8BBBD1CF-21BD-C240-8D9A-AC12DBC5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391" y="786871"/>
            <a:ext cx="9751218" cy="609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28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, tenendo, telefono&#10;&#10;Descrizione generata automaticamente">
            <a:extLst>
              <a:ext uri="{FF2B5EF4-FFF2-40B4-BE49-F238E27FC236}">
                <a16:creationId xmlns:a16="http://schemas.microsoft.com/office/drawing/2014/main" id="{D030AC21-16A9-4145-83E0-250DE69A2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0F2C510-6687-D349-A2E0-E34492A31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334" y="4902200"/>
            <a:ext cx="62865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69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C0C8C9F2-2413-144D-A157-2BFDE88EF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F3EB8D0-0D5C-A249-99ED-F6BD48CF5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1555"/>
            <a:ext cx="4638551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81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81E2F82F-A250-EA4E-92C3-C6587521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64FF0CE-D19F-434C-9879-B04A4CD33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84" y="4470929"/>
            <a:ext cx="6096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93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F5640E9F-0D0B-C544-8C76-24BB39403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15925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98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3" name="Immagine 2" descr="Immagine che contiene screenshot, monitor, computer, portatile&#10;&#10;Descrizione generata automaticamente">
            <a:extLst>
              <a:ext uri="{FF2B5EF4-FFF2-40B4-BE49-F238E27FC236}">
                <a16:creationId xmlns:a16="http://schemas.microsoft.com/office/drawing/2014/main" id="{F6FCC8F3-0347-D947-8DDB-2B9BA6022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06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8" name="Immagine 7" descr="Immagine che contiene screenshot, monitor, computer, portatile&#10;&#10;Descrizione generata automaticamente">
            <a:extLst>
              <a:ext uri="{FF2B5EF4-FFF2-40B4-BE49-F238E27FC236}">
                <a16:creationId xmlns:a16="http://schemas.microsoft.com/office/drawing/2014/main" id="{4629878E-8B06-2C4F-9816-75FDA5D15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95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7" name="Immagine 6" descr="Immagine che contiene screenshot, interni, computer, monitor&#10;&#10;Descrizione generata automaticamente">
            <a:extLst>
              <a:ext uri="{FF2B5EF4-FFF2-40B4-BE49-F238E27FC236}">
                <a16:creationId xmlns:a16="http://schemas.microsoft.com/office/drawing/2014/main" id="{3DF9DDA9-17B4-C94A-B11A-D4213382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1"/>
            <a:ext cx="109727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81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 descr="Immagine che contiene screenshot, monitor, computer, portatile&#10;&#10;Descrizione generata automaticamente">
            <a:extLst>
              <a:ext uri="{FF2B5EF4-FFF2-40B4-BE49-F238E27FC236}">
                <a16:creationId xmlns:a16="http://schemas.microsoft.com/office/drawing/2014/main" id="{39B4BE7E-9CD5-0A4D-9973-71AD88A76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55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2" name="Registrarsi a MyLCI e MyLion da PC.mp4" descr="Registrarsi a MyLCI e MyLion da PC.mp4">
            <a:hlinkClick r:id="" action="ppaction://media"/>
            <a:extLst>
              <a:ext uri="{FF2B5EF4-FFF2-40B4-BE49-F238E27FC236}">
                <a16:creationId xmlns:a16="http://schemas.microsoft.com/office/drawing/2014/main" id="{CE1F1B4D-752D-E947-AF42-AFA0921AB1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5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uattropassi su MyLCI.mp4" descr="Quattropassi su MyLCI.mp4">
            <a:hlinkClick r:id="" action="ppaction://media"/>
            <a:extLst>
              <a:ext uri="{FF2B5EF4-FFF2-40B4-BE49-F238E27FC236}">
                <a16:creationId xmlns:a16="http://schemas.microsoft.com/office/drawing/2014/main" id="{1988E320-4CEC-244A-8F70-0730053495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pic>
        <p:nvPicPr>
          <p:cNvPr id="2" name="MyLION Registrere una Attività.mp4" descr="MyLION Registrere una Attività.mp4">
            <a:hlinkClick r:id="" action="ppaction://media"/>
            <a:extLst>
              <a:ext uri="{FF2B5EF4-FFF2-40B4-BE49-F238E27FC236}">
                <a16:creationId xmlns:a16="http://schemas.microsoft.com/office/drawing/2014/main" id="{0B55C400-E8E0-6B41-BC90-1F7E683C3A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8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62A3C1-5253-2B49-8FE4-207992CBC715}"/>
              </a:ext>
            </a:extLst>
          </p:cNvPr>
          <p:cNvSpPr txBox="1"/>
          <p:nvPr/>
        </p:nvSpPr>
        <p:spPr>
          <a:xfrm>
            <a:off x="441433" y="1386993"/>
            <a:ext cx="113091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1200" dirty="0">
              <a:solidFill>
                <a:srgbClr val="002060"/>
              </a:solidFill>
            </a:endParaRPr>
          </a:p>
          <a:p>
            <a:pPr algn="ctr"/>
            <a:r>
              <a:rPr lang="it-IT" sz="4400" dirty="0">
                <a:solidFill>
                  <a:srgbClr val="002060"/>
                </a:solidFill>
              </a:rPr>
              <a:t>A chi chiedere supporto informatico ?</a:t>
            </a:r>
          </a:p>
          <a:p>
            <a:pPr algn="ctr"/>
            <a:r>
              <a:rPr lang="it-IT" sz="4400" b="1" dirty="0">
                <a:solidFill>
                  <a:srgbClr val="002060"/>
                </a:solidFill>
                <a:hlinkClick r:id="rId3"/>
              </a:rPr>
              <a:t>dit@lions108l.com</a:t>
            </a:r>
            <a:endParaRPr lang="it-IT" sz="4400" b="1" dirty="0">
              <a:solidFill>
                <a:srgbClr val="002060"/>
              </a:solidFill>
            </a:endParaRPr>
          </a:p>
          <a:p>
            <a:pPr algn="ctr"/>
            <a:endParaRPr lang="it-IT" sz="4400" b="1" dirty="0">
              <a:solidFill>
                <a:srgbClr val="002060"/>
              </a:solidFill>
            </a:endParaRPr>
          </a:p>
          <a:p>
            <a:pPr algn="ctr"/>
            <a:r>
              <a:rPr lang="it-IT" sz="4400" dirty="0">
                <a:solidFill>
                  <a:srgbClr val="002060"/>
                </a:solidFill>
              </a:rPr>
              <a:t>A chi chiedere supporto per </a:t>
            </a:r>
            <a:r>
              <a:rPr lang="it-IT" sz="4400" dirty="0" err="1">
                <a:solidFill>
                  <a:srgbClr val="002060"/>
                </a:solidFill>
              </a:rPr>
              <a:t>MyLci</a:t>
            </a:r>
            <a:r>
              <a:rPr lang="it-IT" sz="4400" dirty="0">
                <a:solidFill>
                  <a:srgbClr val="002060"/>
                </a:solidFill>
              </a:rPr>
              <a:t> e </a:t>
            </a:r>
            <a:r>
              <a:rPr lang="it-IT" sz="4400" dirty="0" err="1">
                <a:solidFill>
                  <a:srgbClr val="002060"/>
                </a:solidFill>
              </a:rPr>
              <a:t>MyLion</a:t>
            </a:r>
            <a:r>
              <a:rPr lang="it-IT" sz="4400" dirty="0">
                <a:solidFill>
                  <a:srgbClr val="002060"/>
                </a:solidFill>
              </a:rPr>
              <a:t> ?</a:t>
            </a:r>
          </a:p>
          <a:p>
            <a:pPr algn="ctr"/>
            <a:r>
              <a:rPr lang="it-IT" sz="4400" b="1" dirty="0">
                <a:solidFill>
                  <a:srgbClr val="002060"/>
                </a:solidFill>
                <a:hlinkClick r:id="rId4"/>
              </a:rPr>
              <a:t>MyLion@lionsclubs.org</a:t>
            </a:r>
            <a:r>
              <a:rPr lang="it-IT" sz="4400" b="1" dirty="0">
                <a:solidFill>
                  <a:srgbClr val="002060"/>
                </a:solidFill>
              </a:rPr>
              <a:t> o </a:t>
            </a:r>
            <a:r>
              <a:rPr lang="it-IT" sz="4400" b="1" dirty="0">
                <a:solidFill>
                  <a:srgbClr val="002060"/>
                </a:solidFill>
                <a:hlinkClick r:id="rId5"/>
              </a:rPr>
              <a:t>MyLci@lionsclubs.org</a:t>
            </a:r>
            <a:r>
              <a:rPr lang="it-IT" sz="4400" b="1" dirty="0">
                <a:solidFill>
                  <a:srgbClr val="002060"/>
                </a:solidFill>
              </a:rPr>
              <a:t> </a:t>
            </a:r>
          </a:p>
          <a:p>
            <a:endParaRPr lang="it-IT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8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3E01C-AFAF-064B-A845-2FEEA490E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984" y="164571"/>
            <a:ext cx="4076700" cy="622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62A3C1-5253-2B49-8FE4-207992CBC715}"/>
              </a:ext>
            </a:extLst>
          </p:cNvPr>
          <p:cNvSpPr txBox="1"/>
          <p:nvPr/>
        </p:nvSpPr>
        <p:spPr>
          <a:xfrm>
            <a:off x="441434" y="876452"/>
            <a:ext cx="1130913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1200" dirty="0">
              <a:solidFill>
                <a:srgbClr val="002060"/>
              </a:solidFill>
            </a:endParaRPr>
          </a:p>
          <a:p>
            <a:pPr algn="ctr"/>
            <a:r>
              <a:rPr lang="it-IT" sz="6000" dirty="0">
                <a:solidFill>
                  <a:srgbClr val="002060"/>
                </a:solidFill>
              </a:rPr>
              <a:t>Mi raccomando…..Registratevi</a:t>
            </a:r>
          </a:p>
          <a:p>
            <a:pPr algn="ctr"/>
            <a:endParaRPr lang="it-IT" sz="6000" dirty="0">
              <a:solidFill>
                <a:srgbClr val="002060"/>
              </a:solidFill>
            </a:endParaRPr>
          </a:p>
          <a:p>
            <a:pPr algn="ctr"/>
            <a:endParaRPr lang="it-IT" sz="6000" dirty="0">
              <a:solidFill>
                <a:srgbClr val="002060"/>
              </a:solidFill>
            </a:endParaRPr>
          </a:p>
          <a:p>
            <a:pPr algn="ctr"/>
            <a:r>
              <a:rPr lang="it-IT" sz="6000" dirty="0">
                <a:solidFill>
                  <a:srgbClr val="002060"/>
                </a:solidFill>
              </a:rPr>
              <a:t>Dal 1 Luglio sarete voi a doverli gestire e aggiornare dati e attività</a:t>
            </a:r>
          </a:p>
          <a:p>
            <a:pPr algn="ctr"/>
            <a:r>
              <a:rPr lang="it-IT" sz="6000" dirty="0">
                <a:solidFill>
                  <a:srgbClr val="002060"/>
                </a:solidFill>
              </a:rPr>
              <a:t>Grazie</a:t>
            </a:r>
          </a:p>
        </p:txBody>
      </p:sp>
      <p:pic>
        <p:nvPicPr>
          <p:cNvPr id="4" name="Immagine 3" descr="Immagine che contiene persona, tenendo, mano, cellulare&#10;&#10;Descrizione generata automaticamente">
            <a:extLst>
              <a:ext uri="{FF2B5EF4-FFF2-40B4-BE49-F238E27FC236}">
                <a16:creationId xmlns:a16="http://schemas.microsoft.com/office/drawing/2014/main" id="{8FB04F50-0C57-114D-9852-334EF2B9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760" y="2308461"/>
            <a:ext cx="2214565" cy="17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1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3346</TotalTime>
  <Words>132</Words>
  <Application>Microsoft Macintosh PowerPoint</Application>
  <PresentationFormat>Widescreen</PresentationFormat>
  <Paragraphs>30</Paragraphs>
  <Slides>30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Michele Salvemini</cp:lastModifiedBy>
  <cp:revision>75</cp:revision>
  <dcterms:created xsi:type="dcterms:W3CDTF">2019-06-02T16:45:09Z</dcterms:created>
  <dcterms:modified xsi:type="dcterms:W3CDTF">2020-06-13T21:19:52Z</dcterms:modified>
</cp:coreProperties>
</file>